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60" r:id="rId4"/>
    <p:sldId id="262" r:id="rId5"/>
    <p:sldId id="263" r:id="rId6"/>
    <p:sldId id="257" r:id="rId7"/>
    <p:sldId id="258" r:id="rId8"/>
    <p:sldId id="259"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48" y="5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___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2131116096"/>
        <c:axId val="2131113376"/>
      </c:barChart>
      <c:catAx>
        <c:axId val="21311160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3376"/>
        <c:crosses val="autoZero"/>
        <c:auto val="1"/>
        <c:lblAlgn val="ctr"/>
        <c:lblOffset val="100"/>
        <c:noMultiLvlLbl val="0"/>
      </c:catAx>
      <c:valAx>
        <c:axId val="21311133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60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折线图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2131107936"/>
        <c:axId val="2131118816"/>
      </c:lineChart>
      <c:catAx>
        <c:axId val="21311079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8816"/>
        <c:crosses val="autoZero"/>
        <c:auto val="1"/>
        <c:lblAlgn val="ctr"/>
        <c:lblOffset val="100"/>
        <c:noMultiLvlLbl val="0"/>
      </c:catAx>
      <c:valAx>
        <c:axId val="21311188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079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82"/>
        <c:axId val="2131110656"/>
        <c:axId val="2131111200"/>
      </c:barChart>
      <c:catAx>
        <c:axId val="21311106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1200"/>
        <c:crosses val="autoZero"/>
        <c:auto val="1"/>
        <c:lblAlgn val="ctr"/>
        <c:lblOffset val="100"/>
        <c:noMultiLvlLbl val="0"/>
      </c:catAx>
      <c:valAx>
        <c:axId val="213111120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06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散点图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2131115008"/>
        <c:axId val="2046609328"/>
      </c:scatterChart>
      <c:valAx>
        <c:axId val="213111500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046609328"/>
        <c:crosses val="autoZero"/>
        <c:crossBetween val="midCat"/>
      </c:valAx>
      <c:valAx>
        <c:axId val="20466093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13111500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柱状图（堆积）</a:t>
            </a:r>
            <a:endParaRPr lang="zh-CN" altLang="en-US" dirty="0"/>
          </a:p>
        </c:rich>
      </c:tx>
      <c:layout>
        <c:manualLayout>
          <c:xMode val="edge"/>
          <c:yMode val="edge"/>
          <c:x val="0.34309274153094765"/>
          <c:y val="2.5626848866163277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238610912"/>
        <c:axId val="238613088"/>
      </c:barChart>
      <c:catAx>
        <c:axId val="2386109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3088"/>
        <c:crosses val="autoZero"/>
        <c:auto val="1"/>
        <c:lblAlgn val="ctr"/>
        <c:lblOffset val="100"/>
        <c:noMultiLvlLbl val="0"/>
      </c:catAx>
      <c:valAx>
        <c:axId val="2386130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09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条形图（堆积）</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238612000"/>
        <c:axId val="238606560"/>
      </c:barChart>
      <c:catAx>
        <c:axId val="23861200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06560"/>
        <c:crosses val="autoZero"/>
        <c:auto val="1"/>
        <c:lblAlgn val="ctr"/>
        <c:lblOffset val="100"/>
        <c:noMultiLvlLbl val="0"/>
      </c:catAx>
      <c:valAx>
        <c:axId val="23860656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200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ndar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238617984"/>
        <c:axId val="238604384"/>
      </c:areaChart>
      <c:dateAx>
        <c:axId val="238617984"/>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04384"/>
        <c:crosses val="autoZero"/>
        <c:auto val="1"/>
        <c:lblOffset val="100"/>
        <c:baseTimeUnit val="days"/>
      </c:dateAx>
      <c:valAx>
        <c:axId val="2386043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7984"/>
        <c:crosses val="autoZero"/>
        <c:crossBetween val="midCat"/>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面积图（堆积）</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ck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238615808"/>
        <c:axId val="238608192"/>
      </c:areaChart>
      <c:dateAx>
        <c:axId val="238615808"/>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08192"/>
        <c:crosses val="autoZero"/>
        <c:auto val="1"/>
        <c:lblOffset val="100"/>
        <c:baseTimeUnit val="days"/>
      </c:dateAx>
      <c:valAx>
        <c:axId val="2386081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238615808"/>
        <c:crosses val="autoZero"/>
        <c:crossBetween val="midCat"/>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99062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4143613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82346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750425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872935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98085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29202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4767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045405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147696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576094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9DA81C-BE0A-4C83-832F-833CD79F27F1}" type="datetimeFigureOut">
              <a:rPr lang="zh-CN" altLang="en-US" smtClean="0"/>
              <a:t>2023/11/25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8095919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5.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Layout" Target="../slideLayouts/slideLayout2.xml"/><Relationship Id="rId4" Type="http://schemas.openxmlformats.org/officeDocument/2006/relationships/chart" Target="../charts/char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310896" y="506015"/>
            <a:ext cx="3570208" cy="1446550"/>
          </a:xfrm>
          <a:prstGeom prst="rect">
            <a:avLst/>
          </a:prstGeom>
          <a:noFill/>
        </p:spPr>
        <p:txBody>
          <a:bodyPr wrap="none" rtlCol="0">
            <a:spAutoFit/>
          </a:bodyPr>
          <a:lstStyle/>
          <a:p>
            <a:pPr algn="ctr"/>
            <a:r>
              <a:rPr lang="zh-CN" altLang="en-US" sz="8800" dirty="0" smtClean="0"/>
              <a:t>主标题</a:t>
            </a:r>
            <a:endParaRPr lang="zh-CN" altLang="en-US" sz="8800" dirty="0"/>
          </a:p>
        </p:txBody>
      </p:sp>
      <p:sp>
        <p:nvSpPr>
          <p:cNvPr id="5" name="文本框 4"/>
          <p:cNvSpPr txBox="1"/>
          <p:nvPr/>
        </p:nvSpPr>
        <p:spPr>
          <a:xfrm>
            <a:off x="4955219" y="2006337"/>
            <a:ext cx="2281562" cy="584775"/>
          </a:xfrm>
          <a:prstGeom prst="rect">
            <a:avLst/>
          </a:prstGeom>
          <a:noFill/>
        </p:spPr>
        <p:txBody>
          <a:bodyPr wrap="square" rtlCol="0">
            <a:spAutoFit/>
          </a:bodyPr>
          <a:lstStyle/>
          <a:p>
            <a:pPr algn="ctr"/>
            <a:r>
              <a:rPr lang="zh-CN" altLang="en-US" sz="3200" dirty="0" smtClean="0">
                <a:solidFill>
                  <a:srgbClr val="FF0000"/>
                </a:solidFill>
              </a:rPr>
              <a:t>副标题</a:t>
            </a:r>
            <a:endParaRPr lang="zh-CN" altLang="en-US" sz="3200" dirty="0">
              <a:solidFill>
                <a:srgbClr val="FF0000"/>
              </a:solidFill>
            </a:endParaRPr>
          </a:p>
        </p:txBody>
      </p:sp>
      <p:sp>
        <p:nvSpPr>
          <p:cNvPr id="6" name="文本框 5"/>
          <p:cNvSpPr txBox="1"/>
          <p:nvPr/>
        </p:nvSpPr>
        <p:spPr>
          <a:xfrm>
            <a:off x="1927934" y="2814214"/>
            <a:ext cx="8336132" cy="1754326"/>
          </a:xfrm>
          <a:prstGeom prst="rect">
            <a:avLst/>
          </a:prstGeom>
          <a:noFill/>
        </p:spPr>
        <p:txBody>
          <a:bodyPr wrap="square" rtlCol="0">
            <a:spAutoFit/>
          </a:bodyPr>
          <a:lstStyle/>
          <a:p>
            <a:pPr algn="ctr"/>
            <a:r>
              <a:rPr lang="zh-CN" altLang="en-US" dirty="0" smtClean="0"/>
              <a:t>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a:t>
            </a:r>
          </a:p>
        </p:txBody>
      </p:sp>
      <p:sp>
        <p:nvSpPr>
          <p:cNvPr id="7" name="文本框 6"/>
          <p:cNvSpPr txBox="1"/>
          <p:nvPr/>
        </p:nvSpPr>
        <p:spPr>
          <a:xfrm>
            <a:off x="1927934" y="5104661"/>
            <a:ext cx="1282723"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smtClean="0"/>
              <a:t>列表项</a:t>
            </a:r>
            <a:r>
              <a:rPr lang="en-US" altLang="zh-CN" dirty="0" smtClean="0"/>
              <a:t>1</a:t>
            </a:r>
          </a:p>
          <a:p>
            <a:pPr marL="285750" indent="-285750">
              <a:buFont typeface="Arial" panose="020B0604020202020204" pitchFamily="34" charset="0"/>
              <a:buChar char="•"/>
            </a:pPr>
            <a:r>
              <a:rPr lang="zh-CN" altLang="en-US" dirty="0" smtClean="0"/>
              <a:t>列表项</a:t>
            </a:r>
            <a:r>
              <a:rPr lang="en-US" altLang="zh-CN" dirty="0" smtClean="0"/>
              <a:t>2</a:t>
            </a:r>
          </a:p>
          <a:p>
            <a:pPr marL="285750" indent="-285750">
              <a:buFont typeface="Arial" panose="020B0604020202020204" pitchFamily="34" charset="0"/>
              <a:buChar char="•"/>
            </a:pPr>
            <a:r>
              <a:rPr lang="zh-CN" altLang="en-US" dirty="0" smtClean="0"/>
              <a:t>列表项</a:t>
            </a:r>
            <a:r>
              <a:rPr lang="en-US" altLang="zh-CN" dirty="0" smtClean="0"/>
              <a:t>3</a:t>
            </a:r>
            <a:endParaRPr lang="zh-CN" altLang="en-US" dirty="0"/>
          </a:p>
        </p:txBody>
      </p:sp>
      <p:sp>
        <p:nvSpPr>
          <p:cNvPr id="8" name="文本框 7"/>
          <p:cNvSpPr txBox="1"/>
          <p:nvPr/>
        </p:nvSpPr>
        <p:spPr>
          <a:xfrm>
            <a:off x="3767091" y="5104661"/>
            <a:ext cx="1340432" cy="923330"/>
          </a:xfrm>
          <a:prstGeom prst="rect">
            <a:avLst/>
          </a:prstGeom>
          <a:noFill/>
        </p:spPr>
        <p:txBody>
          <a:bodyPr wrap="none" rtlCol="0">
            <a:spAutoFit/>
          </a:bodyPr>
          <a:lstStyle/>
          <a:p>
            <a:pPr marL="342900" indent="-342900">
              <a:buFont typeface="+mj-lt"/>
              <a:buAutoNum type="arabicPeriod"/>
            </a:pPr>
            <a:r>
              <a:rPr lang="zh-CN" altLang="en-US" dirty="0" smtClean="0"/>
              <a:t>列表项</a:t>
            </a:r>
            <a:r>
              <a:rPr lang="en-US" altLang="zh-CN" dirty="0" smtClean="0"/>
              <a:t>1</a:t>
            </a:r>
          </a:p>
          <a:p>
            <a:pPr marL="342900" indent="-342900">
              <a:buFont typeface="+mj-lt"/>
              <a:buAutoNum type="arabicPeriod"/>
            </a:pPr>
            <a:r>
              <a:rPr lang="zh-CN" altLang="en-US" dirty="0" smtClean="0"/>
              <a:t>列表项</a:t>
            </a:r>
            <a:r>
              <a:rPr lang="en-US" altLang="zh-CN" dirty="0" smtClean="0"/>
              <a:t>2</a:t>
            </a:r>
          </a:p>
          <a:p>
            <a:pPr marL="342900" indent="-342900">
              <a:buFont typeface="+mj-lt"/>
              <a:buAutoNum type="arabicPeriod"/>
            </a:pPr>
            <a:r>
              <a:rPr lang="zh-CN" altLang="en-US" dirty="0" smtClean="0"/>
              <a:t>列表项</a:t>
            </a:r>
            <a:r>
              <a:rPr lang="en-US" altLang="zh-CN" dirty="0" smtClean="0"/>
              <a:t>3</a:t>
            </a:r>
            <a:endParaRPr lang="zh-CN" altLang="en-US" dirty="0"/>
          </a:p>
        </p:txBody>
      </p:sp>
      <p:sp>
        <p:nvSpPr>
          <p:cNvPr id="9" name="文本框 8"/>
          <p:cNvSpPr txBox="1"/>
          <p:nvPr/>
        </p:nvSpPr>
        <p:spPr>
          <a:xfrm>
            <a:off x="9667756" y="5012328"/>
            <a:ext cx="461665" cy="1015663"/>
          </a:xfrm>
          <a:prstGeom prst="rect">
            <a:avLst/>
          </a:prstGeom>
          <a:noFill/>
        </p:spPr>
        <p:txBody>
          <a:bodyPr vert="eaVert" wrap="none" rtlCol="0">
            <a:spAutoFit/>
          </a:bodyPr>
          <a:lstStyle/>
          <a:p>
            <a:r>
              <a:rPr lang="zh-CN" altLang="en-US" dirty="0" smtClean="0"/>
              <a:t>竖排文本</a:t>
            </a:r>
            <a:endParaRPr lang="zh-CN" altLang="en-US" dirty="0"/>
          </a:p>
        </p:txBody>
      </p:sp>
    </p:spTree>
    <p:extLst>
      <p:ext uri="{BB962C8B-B14F-4D97-AF65-F5344CB8AC3E}">
        <p14:creationId xmlns:p14="http://schemas.microsoft.com/office/powerpoint/2010/main" val="3196778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65825" y="816745"/>
            <a:ext cx="1740023" cy="12517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zh-CN" altLang="en-US" dirty="0" smtClean="0"/>
              <a:t>右下角</a:t>
            </a:r>
            <a:endParaRPr lang="zh-CN" altLang="en-US" dirty="0"/>
          </a:p>
        </p:txBody>
      </p:sp>
      <p:sp>
        <p:nvSpPr>
          <p:cNvPr id="5" name="圆角矩形 4"/>
          <p:cNvSpPr/>
          <p:nvPr/>
        </p:nvSpPr>
        <p:spPr>
          <a:xfrm>
            <a:off x="2982898" y="816745"/>
            <a:ext cx="1926453" cy="1252195"/>
          </a:xfrm>
          <a:prstGeom prst="roundRect">
            <a:avLst/>
          </a:prstGeom>
          <a:solidFill>
            <a:schemeClr val="accent1">
              <a:lumMod val="60000"/>
              <a:lumOff val="4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dirty="0" smtClean="0"/>
              <a:t>左上角</a:t>
            </a:r>
            <a:endParaRPr lang="zh-CN" altLang="en-US" dirty="0"/>
          </a:p>
        </p:txBody>
      </p:sp>
      <p:sp>
        <p:nvSpPr>
          <p:cNvPr id="6" name="椭圆 5"/>
          <p:cNvSpPr/>
          <p:nvPr/>
        </p:nvSpPr>
        <p:spPr>
          <a:xfrm>
            <a:off x="5486401" y="577047"/>
            <a:ext cx="1722269" cy="1722269"/>
          </a:xfrm>
          <a:prstGeom prst="ellipse">
            <a:avLst/>
          </a:prstGeom>
          <a:ln w="28575">
            <a:prstDash val="dashDot"/>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mtClean="0"/>
              <a:t>文字</a:t>
            </a:r>
            <a:endParaRPr lang="zh-CN" altLang="en-US" dirty="0"/>
          </a:p>
        </p:txBody>
      </p:sp>
      <p:sp>
        <p:nvSpPr>
          <p:cNvPr id="8" name="对角圆角矩形 7"/>
          <p:cNvSpPr/>
          <p:nvPr/>
        </p:nvSpPr>
        <p:spPr>
          <a:xfrm>
            <a:off x="665825" y="3098307"/>
            <a:ext cx="1740023" cy="1171853"/>
          </a:xfrm>
          <a:prstGeom prst="round2Diag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无边框</a:t>
            </a:r>
            <a:endParaRPr lang="zh-CN" altLang="en-US" dirty="0"/>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304249" y="3035930"/>
            <a:ext cx="2315318" cy="1296605"/>
          </a:xfrm>
          <a:prstGeom prst="rect">
            <a:avLst/>
          </a:prstGeom>
        </p:spPr>
      </p:pic>
      <p:cxnSp>
        <p:nvCxnSpPr>
          <p:cNvPr id="11" name="直接箭头连接符 10"/>
          <p:cNvCxnSpPr/>
          <p:nvPr/>
        </p:nvCxnSpPr>
        <p:spPr>
          <a:xfrm flipH="1">
            <a:off x="8060924" y="1260629"/>
            <a:ext cx="2361460" cy="2334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a:off x="9685538" y="2894120"/>
            <a:ext cx="1269507" cy="985422"/>
          </a:xfrm>
          <a:prstGeom prst="straightConnector1">
            <a:avLst/>
          </a:prstGeom>
          <a:ln w="57150">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p:nvCxnSpPr>
        <p:spPr>
          <a:xfrm>
            <a:off x="7732451" y="4820574"/>
            <a:ext cx="3222594" cy="1136342"/>
          </a:xfrm>
          <a:prstGeom prst="bentConnector3">
            <a:avLst/>
          </a:prstGeom>
          <a:ln w="57150">
            <a:solidFill>
              <a:schemeClr val="accent6">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任意多边形 15"/>
          <p:cNvSpPr/>
          <p:nvPr/>
        </p:nvSpPr>
        <p:spPr>
          <a:xfrm>
            <a:off x="2228295" y="5069149"/>
            <a:ext cx="2965142" cy="1340528"/>
          </a:xfrm>
          <a:custGeom>
            <a:avLst/>
            <a:gdLst>
              <a:gd name="connsiteX0" fmla="*/ 230820 w 2965142"/>
              <a:gd name="connsiteY0" fmla="*/ 159798 h 1340528"/>
              <a:gd name="connsiteX1" fmla="*/ 230820 w 2965142"/>
              <a:gd name="connsiteY1" fmla="*/ 159798 h 1340528"/>
              <a:gd name="connsiteX2" fmla="*/ 346230 w 2965142"/>
              <a:gd name="connsiteY2" fmla="*/ 195309 h 1340528"/>
              <a:gd name="connsiteX3" fmla="*/ 381740 w 2965142"/>
              <a:gd name="connsiteY3" fmla="*/ 204186 h 1340528"/>
              <a:gd name="connsiteX4" fmla="*/ 683581 w 2965142"/>
              <a:gd name="connsiteY4" fmla="*/ 221942 h 1340528"/>
              <a:gd name="connsiteX5" fmla="*/ 896645 w 2965142"/>
              <a:gd name="connsiteY5" fmla="*/ 213064 h 1340528"/>
              <a:gd name="connsiteX6" fmla="*/ 976544 w 2965142"/>
              <a:gd name="connsiteY6" fmla="*/ 204186 h 1340528"/>
              <a:gd name="connsiteX7" fmla="*/ 1074198 w 2965142"/>
              <a:gd name="connsiteY7" fmla="*/ 186431 h 1340528"/>
              <a:gd name="connsiteX8" fmla="*/ 1109709 w 2965142"/>
              <a:gd name="connsiteY8" fmla="*/ 177553 h 1340528"/>
              <a:gd name="connsiteX9" fmla="*/ 1278385 w 2965142"/>
              <a:gd name="connsiteY9" fmla="*/ 159798 h 1340528"/>
              <a:gd name="connsiteX10" fmla="*/ 1393795 w 2965142"/>
              <a:gd name="connsiteY10" fmla="*/ 142043 h 1340528"/>
              <a:gd name="connsiteX11" fmla="*/ 1420428 w 2965142"/>
              <a:gd name="connsiteY11" fmla="*/ 133165 h 1340528"/>
              <a:gd name="connsiteX12" fmla="*/ 1509204 w 2965142"/>
              <a:gd name="connsiteY12" fmla="*/ 115410 h 1340528"/>
              <a:gd name="connsiteX13" fmla="*/ 1562470 w 2965142"/>
              <a:gd name="connsiteY13" fmla="*/ 97654 h 1340528"/>
              <a:gd name="connsiteX14" fmla="*/ 1589103 w 2965142"/>
              <a:gd name="connsiteY14" fmla="*/ 88777 h 1340528"/>
              <a:gd name="connsiteX15" fmla="*/ 1642369 w 2965142"/>
              <a:gd name="connsiteY15" fmla="*/ 79899 h 1340528"/>
              <a:gd name="connsiteX16" fmla="*/ 1669002 w 2965142"/>
              <a:gd name="connsiteY16" fmla="*/ 62144 h 1340528"/>
              <a:gd name="connsiteX17" fmla="*/ 1695635 w 2965142"/>
              <a:gd name="connsiteY17" fmla="*/ 53266 h 1340528"/>
              <a:gd name="connsiteX18" fmla="*/ 1926455 w 2965142"/>
              <a:gd name="connsiteY18" fmla="*/ 26633 h 1340528"/>
              <a:gd name="connsiteX19" fmla="*/ 2121764 w 2965142"/>
              <a:gd name="connsiteY19" fmla="*/ 0 h 1340528"/>
              <a:gd name="connsiteX20" fmla="*/ 2512381 w 2965142"/>
              <a:gd name="connsiteY20" fmla="*/ 8878 h 1340528"/>
              <a:gd name="connsiteX21" fmla="*/ 2583402 w 2965142"/>
              <a:gd name="connsiteY21" fmla="*/ 26633 h 1340528"/>
              <a:gd name="connsiteX22" fmla="*/ 2681057 w 2965142"/>
              <a:gd name="connsiteY22" fmla="*/ 44388 h 1340528"/>
              <a:gd name="connsiteX23" fmla="*/ 2716567 w 2965142"/>
              <a:gd name="connsiteY23" fmla="*/ 62144 h 1340528"/>
              <a:gd name="connsiteX24" fmla="*/ 2787589 w 2965142"/>
              <a:gd name="connsiteY24" fmla="*/ 79899 h 1340528"/>
              <a:gd name="connsiteX25" fmla="*/ 2814222 w 2965142"/>
              <a:gd name="connsiteY25" fmla="*/ 97654 h 1340528"/>
              <a:gd name="connsiteX26" fmla="*/ 2831977 w 2965142"/>
              <a:gd name="connsiteY26" fmla="*/ 115410 h 1340528"/>
              <a:gd name="connsiteX27" fmla="*/ 2858610 w 2965142"/>
              <a:gd name="connsiteY27" fmla="*/ 124287 h 1340528"/>
              <a:gd name="connsiteX28" fmla="*/ 2885243 w 2965142"/>
              <a:gd name="connsiteY28" fmla="*/ 159798 h 1340528"/>
              <a:gd name="connsiteX29" fmla="*/ 2929632 w 2965142"/>
              <a:gd name="connsiteY29" fmla="*/ 213064 h 1340528"/>
              <a:gd name="connsiteX30" fmla="*/ 2938509 w 2965142"/>
              <a:gd name="connsiteY30" fmla="*/ 257452 h 1340528"/>
              <a:gd name="connsiteX31" fmla="*/ 2947387 w 2965142"/>
              <a:gd name="connsiteY31" fmla="*/ 284085 h 1340528"/>
              <a:gd name="connsiteX32" fmla="*/ 2965142 w 2965142"/>
              <a:gd name="connsiteY32" fmla="*/ 408373 h 1340528"/>
              <a:gd name="connsiteX33" fmla="*/ 2956265 w 2965142"/>
              <a:gd name="connsiteY33" fmla="*/ 612559 h 1340528"/>
              <a:gd name="connsiteX34" fmla="*/ 2929632 w 2965142"/>
              <a:gd name="connsiteY34" fmla="*/ 692458 h 1340528"/>
              <a:gd name="connsiteX35" fmla="*/ 2920754 w 2965142"/>
              <a:gd name="connsiteY35" fmla="*/ 727969 h 1340528"/>
              <a:gd name="connsiteX36" fmla="*/ 2885243 w 2965142"/>
              <a:gd name="connsiteY36" fmla="*/ 807868 h 1340528"/>
              <a:gd name="connsiteX37" fmla="*/ 2867488 w 2965142"/>
              <a:gd name="connsiteY37" fmla="*/ 852256 h 1340528"/>
              <a:gd name="connsiteX38" fmla="*/ 2831977 w 2965142"/>
              <a:gd name="connsiteY38" fmla="*/ 896645 h 1340528"/>
              <a:gd name="connsiteX39" fmla="*/ 2805344 w 2965142"/>
              <a:gd name="connsiteY39" fmla="*/ 941033 h 1340528"/>
              <a:gd name="connsiteX40" fmla="*/ 2698812 w 2965142"/>
              <a:gd name="connsiteY40" fmla="*/ 1038687 h 1340528"/>
              <a:gd name="connsiteX41" fmla="*/ 2654424 w 2965142"/>
              <a:gd name="connsiteY41" fmla="*/ 1100831 h 1340528"/>
              <a:gd name="connsiteX42" fmla="*/ 2636668 w 2965142"/>
              <a:gd name="connsiteY42" fmla="*/ 1127464 h 1340528"/>
              <a:gd name="connsiteX43" fmla="*/ 2601158 w 2965142"/>
              <a:gd name="connsiteY43" fmla="*/ 1145219 h 1340528"/>
              <a:gd name="connsiteX44" fmla="*/ 2521259 w 2965142"/>
              <a:gd name="connsiteY44" fmla="*/ 1207363 h 1340528"/>
              <a:gd name="connsiteX45" fmla="*/ 2476870 w 2965142"/>
              <a:gd name="connsiteY45" fmla="*/ 1242874 h 1340528"/>
              <a:gd name="connsiteX46" fmla="*/ 2352583 w 2965142"/>
              <a:gd name="connsiteY46" fmla="*/ 1296140 h 1340528"/>
              <a:gd name="connsiteX47" fmla="*/ 2317072 w 2965142"/>
              <a:gd name="connsiteY47" fmla="*/ 1313895 h 1340528"/>
              <a:gd name="connsiteX48" fmla="*/ 2254929 w 2965142"/>
              <a:gd name="connsiteY48" fmla="*/ 1331650 h 1340528"/>
              <a:gd name="connsiteX49" fmla="*/ 2175030 w 2965142"/>
              <a:gd name="connsiteY49" fmla="*/ 1340528 h 1340528"/>
              <a:gd name="connsiteX50" fmla="*/ 958789 w 2965142"/>
              <a:gd name="connsiteY50" fmla="*/ 1322773 h 1340528"/>
              <a:gd name="connsiteX51" fmla="*/ 878890 w 2965142"/>
              <a:gd name="connsiteY51" fmla="*/ 1305017 h 1340528"/>
              <a:gd name="connsiteX52" fmla="*/ 745725 w 2965142"/>
              <a:gd name="connsiteY52" fmla="*/ 1287262 h 1340528"/>
              <a:gd name="connsiteX53" fmla="*/ 639193 w 2965142"/>
              <a:gd name="connsiteY53" fmla="*/ 1242874 h 1340528"/>
              <a:gd name="connsiteX54" fmla="*/ 559294 w 2965142"/>
              <a:gd name="connsiteY54" fmla="*/ 1216241 h 1340528"/>
              <a:gd name="connsiteX55" fmla="*/ 452762 w 2965142"/>
              <a:gd name="connsiteY55" fmla="*/ 1189608 h 1340528"/>
              <a:gd name="connsiteX56" fmla="*/ 328474 w 2965142"/>
              <a:gd name="connsiteY56" fmla="*/ 1127464 h 1340528"/>
              <a:gd name="connsiteX57" fmla="*/ 301841 w 2965142"/>
              <a:gd name="connsiteY57" fmla="*/ 1109709 h 1340528"/>
              <a:gd name="connsiteX58" fmla="*/ 275208 w 2965142"/>
              <a:gd name="connsiteY58" fmla="*/ 1083076 h 1340528"/>
              <a:gd name="connsiteX59" fmla="*/ 248575 w 2965142"/>
              <a:gd name="connsiteY59" fmla="*/ 1065320 h 1340528"/>
              <a:gd name="connsiteX60" fmla="*/ 204187 w 2965142"/>
              <a:gd name="connsiteY60" fmla="*/ 1020932 h 1340528"/>
              <a:gd name="connsiteX61" fmla="*/ 159798 w 2965142"/>
              <a:gd name="connsiteY61" fmla="*/ 985421 h 1340528"/>
              <a:gd name="connsiteX62" fmla="*/ 115410 w 2965142"/>
              <a:gd name="connsiteY62" fmla="*/ 932155 h 1340528"/>
              <a:gd name="connsiteX63" fmla="*/ 71022 w 2965142"/>
              <a:gd name="connsiteY63" fmla="*/ 896645 h 1340528"/>
              <a:gd name="connsiteX64" fmla="*/ 53266 w 2965142"/>
              <a:gd name="connsiteY64" fmla="*/ 870012 h 1340528"/>
              <a:gd name="connsiteX65" fmla="*/ 35511 w 2965142"/>
              <a:gd name="connsiteY65" fmla="*/ 852256 h 1340528"/>
              <a:gd name="connsiteX66" fmla="*/ 8878 w 2965142"/>
              <a:gd name="connsiteY66" fmla="*/ 772357 h 1340528"/>
              <a:gd name="connsiteX67" fmla="*/ 0 w 2965142"/>
              <a:gd name="connsiteY67" fmla="*/ 745724 h 1340528"/>
              <a:gd name="connsiteX68" fmla="*/ 8878 w 2965142"/>
              <a:gd name="connsiteY68" fmla="*/ 523782 h 1340528"/>
              <a:gd name="connsiteX69" fmla="*/ 26633 w 2965142"/>
              <a:gd name="connsiteY69" fmla="*/ 470516 h 1340528"/>
              <a:gd name="connsiteX70" fmla="*/ 35511 w 2965142"/>
              <a:gd name="connsiteY70" fmla="*/ 435006 h 1340528"/>
              <a:gd name="connsiteX71" fmla="*/ 71022 w 2965142"/>
              <a:gd name="connsiteY71" fmla="*/ 355107 h 1340528"/>
              <a:gd name="connsiteX72" fmla="*/ 142043 w 2965142"/>
              <a:gd name="connsiteY72" fmla="*/ 301841 h 1340528"/>
              <a:gd name="connsiteX73" fmla="*/ 168676 w 2965142"/>
              <a:gd name="connsiteY73" fmla="*/ 292963 h 1340528"/>
              <a:gd name="connsiteX74" fmla="*/ 186432 w 2965142"/>
              <a:gd name="connsiteY74" fmla="*/ 275208 h 1340528"/>
              <a:gd name="connsiteX75" fmla="*/ 213065 w 2965142"/>
              <a:gd name="connsiteY75" fmla="*/ 257452 h 1340528"/>
              <a:gd name="connsiteX76" fmla="*/ 239698 w 2965142"/>
              <a:gd name="connsiteY76" fmla="*/ 204186 h 1340528"/>
              <a:gd name="connsiteX77" fmla="*/ 230820 w 2965142"/>
              <a:gd name="connsiteY77" fmla="*/ 159798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65142" h="1340528">
                <a:moveTo>
                  <a:pt x="230820" y="159798"/>
                </a:moveTo>
                <a:lnTo>
                  <a:pt x="230820" y="159798"/>
                </a:lnTo>
                <a:cubicBezTo>
                  <a:pt x="332823" y="198049"/>
                  <a:pt x="266990" y="177700"/>
                  <a:pt x="346230" y="195309"/>
                </a:cubicBezTo>
                <a:cubicBezTo>
                  <a:pt x="358140" y="197956"/>
                  <a:pt x="369662" y="202461"/>
                  <a:pt x="381740" y="204186"/>
                </a:cubicBezTo>
                <a:cubicBezTo>
                  <a:pt x="473698" y="217323"/>
                  <a:pt x="602257" y="218553"/>
                  <a:pt x="683581" y="221942"/>
                </a:cubicBezTo>
                <a:lnTo>
                  <a:pt x="896645" y="213064"/>
                </a:lnTo>
                <a:cubicBezTo>
                  <a:pt x="923393" y="211443"/>
                  <a:pt x="949982" y="207728"/>
                  <a:pt x="976544" y="204186"/>
                </a:cubicBezTo>
                <a:cubicBezTo>
                  <a:pt x="1000649" y="200972"/>
                  <a:pt x="1049081" y="192013"/>
                  <a:pt x="1074198" y="186431"/>
                </a:cubicBezTo>
                <a:cubicBezTo>
                  <a:pt x="1086109" y="183784"/>
                  <a:pt x="1097610" y="179131"/>
                  <a:pt x="1109709" y="177553"/>
                </a:cubicBezTo>
                <a:cubicBezTo>
                  <a:pt x="1165770" y="170241"/>
                  <a:pt x="1278385" y="159798"/>
                  <a:pt x="1278385" y="159798"/>
                </a:cubicBezTo>
                <a:cubicBezTo>
                  <a:pt x="1342491" y="138429"/>
                  <a:pt x="1266280" y="161660"/>
                  <a:pt x="1393795" y="142043"/>
                </a:cubicBezTo>
                <a:cubicBezTo>
                  <a:pt x="1403044" y="140620"/>
                  <a:pt x="1411293" y="135195"/>
                  <a:pt x="1420428" y="133165"/>
                </a:cubicBezTo>
                <a:cubicBezTo>
                  <a:pt x="1482117" y="119456"/>
                  <a:pt x="1458679" y="130567"/>
                  <a:pt x="1509204" y="115410"/>
                </a:cubicBezTo>
                <a:cubicBezTo>
                  <a:pt x="1527131" y="110032"/>
                  <a:pt x="1544715" y="103572"/>
                  <a:pt x="1562470" y="97654"/>
                </a:cubicBezTo>
                <a:cubicBezTo>
                  <a:pt x="1571348" y="94695"/>
                  <a:pt x="1579873" y="90315"/>
                  <a:pt x="1589103" y="88777"/>
                </a:cubicBezTo>
                <a:lnTo>
                  <a:pt x="1642369" y="79899"/>
                </a:lnTo>
                <a:cubicBezTo>
                  <a:pt x="1651247" y="73981"/>
                  <a:pt x="1659459" y="66916"/>
                  <a:pt x="1669002" y="62144"/>
                </a:cubicBezTo>
                <a:cubicBezTo>
                  <a:pt x="1677372" y="57959"/>
                  <a:pt x="1686672" y="55955"/>
                  <a:pt x="1695635" y="53266"/>
                </a:cubicBezTo>
                <a:cubicBezTo>
                  <a:pt x="1805198" y="20397"/>
                  <a:pt x="1753823" y="35719"/>
                  <a:pt x="1926455" y="26633"/>
                </a:cubicBezTo>
                <a:cubicBezTo>
                  <a:pt x="1990165" y="15049"/>
                  <a:pt x="2056465" y="0"/>
                  <a:pt x="2121764" y="0"/>
                </a:cubicBezTo>
                <a:cubicBezTo>
                  <a:pt x="2252003" y="0"/>
                  <a:pt x="2382175" y="5919"/>
                  <a:pt x="2512381" y="8878"/>
                </a:cubicBezTo>
                <a:cubicBezTo>
                  <a:pt x="2536055" y="14796"/>
                  <a:pt x="2559474" y="21847"/>
                  <a:pt x="2583402" y="26633"/>
                </a:cubicBezTo>
                <a:cubicBezTo>
                  <a:pt x="2742479" y="58448"/>
                  <a:pt x="2575767" y="18068"/>
                  <a:pt x="2681057" y="44388"/>
                </a:cubicBezTo>
                <a:cubicBezTo>
                  <a:pt x="2692894" y="50307"/>
                  <a:pt x="2704012" y="57959"/>
                  <a:pt x="2716567" y="62144"/>
                </a:cubicBezTo>
                <a:cubicBezTo>
                  <a:pt x="2746968" y="72278"/>
                  <a:pt x="2761007" y="66608"/>
                  <a:pt x="2787589" y="79899"/>
                </a:cubicBezTo>
                <a:cubicBezTo>
                  <a:pt x="2797132" y="84671"/>
                  <a:pt x="2805891" y="90989"/>
                  <a:pt x="2814222" y="97654"/>
                </a:cubicBezTo>
                <a:cubicBezTo>
                  <a:pt x="2820758" y="102883"/>
                  <a:pt x="2824800" y="111104"/>
                  <a:pt x="2831977" y="115410"/>
                </a:cubicBezTo>
                <a:cubicBezTo>
                  <a:pt x="2840001" y="120225"/>
                  <a:pt x="2849732" y="121328"/>
                  <a:pt x="2858610" y="124287"/>
                </a:cubicBezTo>
                <a:cubicBezTo>
                  <a:pt x="2867488" y="136124"/>
                  <a:pt x="2875614" y="148564"/>
                  <a:pt x="2885243" y="159798"/>
                </a:cubicBezTo>
                <a:cubicBezTo>
                  <a:pt x="2936513" y="219614"/>
                  <a:pt x="2890385" y="154196"/>
                  <a:pt x="2929632" y="213064"/>
                </a:cubicBezTo>
                <a:cubicBezTo>
                  <a:pt x="2932591" y="227860"/>
                  <a:pt x="2934849" y="242814"/>
                  <a:pt x="2938509" y="257452"/>
                </a:cubicBezTo>
                <a:cubicBezTo>
                  <a:pt x="2940779" y="266531"/>
                  <a:pt x="2945761" y="274869"/>
                  <a:pt x="2947387" y="284085"/>
                </a:cubicBezTo>
                <a:cubicBezTo>
                  <a:pt x="2954660" y="325298"/>
                  <a:pt x="2965142" y="408373"/>
                  <a:pt x="2965142" y="408373"/>
                </a:cubicBezTo>
                <a:cubicBezTo>
                  <a:pt x="2962183" y="476435"/>
                  <a:pt x="2961298" y="544619"/>
                  <a:pt x="2956265" y="612559"/>
                </a:cubicBezTo>
                <a:cubicBezTo>
                  <a:pt x="2954239" y="639910"/>
                  <a:pt x="2937921" y="667591"/>
                  <a:pt x="2929632" y="692458"/>
                </a:cubicBezTo>
                <a:cubicBezTo>
                  <a:pt x="2925774" y="704033"/>
                  <a:pt x="2924613" y="716394"/>
                  <a:pt x="2920754" y="727969"/>
                </a:cubicBezTo>
                <a:cubicBezTo>
                  <a:pt x="2903211" y="780595"/>
                  <a:pt x="2905865" y="761467"/>
                  <a:pt x="2885243" y="807868"/>
                </a:cubicBezTo>
                <a:cubicBezTo>
                  <a:pt x="2878771" y="822430"/>
                  <a:pt x="2875687" y="838591"/>
                  <a:pt x="2867488" y="852256"/>
                </a:cubicBezTo>
                <a:cubicBezTo>
                  <a:pt x="2857739" y="868504"/>
                  <a:pt x="2842843" y="881122"/>
                  <a:pt x="2831977" y="896645"/>
                </a:cubicBezTo>
                <a:cubicBezTo>
                  <a:pt x="2822082" y="910781"/>
                  <a:pt x="2816887" y="928208"/>
                  <a:pt x="2805344" y="941033"/>
                </a:cubicBezTo>
                <a:cubicBezTo>
                  <a:pt x="2763341" y="987702"/>
                  <a:pt x="2735227" y="984064"/>
                  <a:pt x="2698812" y="1038687"/>
                </a:cubicBezTo>
                <a:cubicBezTo>
                  <a:pt x="2656982" y="1101434"/>
                  <a:pt x="2709464" y="1023776"/>
                  <a:pt x="2654424" y="1100831"/>
                </a:cubicBezTo>
                <a:cubicBezTo>
                  <a:pt x="2648222" y="1109513"/>
                  <a:pt x="2644865" y="1120633"/>
                  <a:pt x="2636668" y="1127464"/>
                </a:cubicBezTo>
                <a:cubicBezTo>
                  <a:pt x="2626501" y="1135936"/>
                  <a:pt x="2612995" y="1139301"/>
                  <a:pt x="2601158" y="1145219"/>
                </a:cubicBezTo>
                <a:cubicBezTo>
                  <a:pt x="2533015" y="1230398"/>
                  <a:pt x="2602311" y="1158732"/>
                  <a:pt x="2521259" y="1207363"/>
                </a:cubicBezTo>
                <a:cubicBezTo>
                  <a:pt x="2505011" y="1217112"/>
                  <a:pt x="2492636" y="1232363"/>
                  <a:pt x="2476870" y="1242874"/>
                </a:cubicBezTo>
                <a:cubicBezTo>
                  <a:pt x="2451693" y="1259659"/>
                  <a:pt x="2360107" y="1292378"/>
                  <a:pt x="2352583" y="1296140"/>
                </a:cubicBezTo>
                <a:cubicBezTo>
                  <a:pt x="2340746" y="1302058"/>
                  <a:pt x="2329236" y="1308682"/>
                  <a:pt x="2317072" y="1313895"/>
                </a:cubicBezTo>
                <a:cubicBezTo>
                  <a:pt x="2304076" y="1319465"/>
                  <a:pt x="2266647" y="1329847"/>
                  <a:pt x="2254929" y="1331650"/>
                </a:cubicBezTo>
                <a:cubicBezTo>
                  <a:pt x="2228444" y="1335725"/>
                  <a:pt x="2201663" y="1337569"/>
                  <a:pt x="2175030" y="1340528"/>
                </a:cubicBezTo>
                <a:cubicBezTo>
                  <a:pt x="2171101" y="1340492"/>
                  <a:pt x="1265268" y="1341347"/>
                  <a:pt x="958789" y="1322773"/>
                </a:cubicBezTo>
                <a:cubicBezTo>
                  <a:pt x="826659" y="1314765"/>
                  <a:pt x="958800" y="1318335"/>
                  <a:pt x="878890" y="1305017"/>
                </a:cubicBezTo>
                <a:cubicBezTo>
                  <a:pt x="845407" y="1299437"/>
                  <a:pt x="782227" y="1296996"/>
                  <a:pt x="745725" y="1287262"/>
                </a:cubicBezTo>
                <a:cubicBezTo>
                  <a:pt x="476483" y="1215464"/>
                  <a:pt x="757299" y="1292084"/>
                  <a:pt x="639193" y="1242874"/>
                </a:cubicBezTo>
                <a:cubicBezTo>
                  <a:pt x="613279" y="1232077"/>
                  <a:pt x="586529" y="1223050"/>
                  <a:pt x="559294" y="1216241"/>
                </a:cubicBezTo>
                <a:lnTo>
                  <a:pt x="452762" y="1189608"/>
                </a:lnTo>
                <a:cubicBezTo>
                  <a:pt x="411333" y="1168893"/>
                  <a:pt x="367014" y="1153157"/>
                  <a:pt x="328474" y="1127464"/>
                </a:cubicBezTo>
                <a:cubicBezTo>
                  <a:pt x="319596" y="1121546"/>
                  <a:pt x="310038" y="1116539"/>
                  <a:pt x="301841" y="1109709"/>
                </a:cubicBezTo>
                <a:cubicBezTo>
                  <a:pt x="292196" y="1101672"/>
                  <a:pt x="284853" y="1091114"/>
                  <a:pt x="275208" y="1083076"/>
                </a:cubicBezTo>
                <a:cubicBezTo>
                  <a:pt x="267011" y="1076245"/>
                  <a:pt x="256605" y="1072346"/>
                  <a:pt x="248575" y="1065320"/>
                </a:cubicBezTo>
                <a:cubicBezTo>
                  <a:pt x="232828" y="1051541"/>
                  <a:pt x="219740" y="1034930"/>
                  <a:pt x="204187" y="1020932"/>
                </a:cubicBezTo>
                <a:cubicBezTo>
                  <a:pt x="190103" y="1008256"/>
                  <a:pt x="173197" y="998820"/>
                  <a:pt x="159798" y="985421"/>
                </a:cubicBezTo>
                <a:cubicBezTo>
                  <a:pt x="143455" y="969078"/>
                  <a:pt x="131753" y="948498"/>
                  <a:pt x="115410" y="932155"/>
                </a:cubicBezTo>
                <a:cubicBezTo>
                  <a:pt x="102012" y="918757"/>
                  <a:pt x="84420" y="910043"/>
                  <a:pt x="71022" y="896645"/>
                </a:cubicBezTo>
                <a:cubicBezTo>
                  <a:pt x="63477" y="889100"/>
                  <a:pt x="59931" y="878344"/>
                  <a:pt x="53266" y="870012"/>
                </a:cubicBezTo>
                <a:cubicBezTo>
                  <a:pt x="48037" y="863476"/>
                  <a:pt x="41429" y="858175"/>
                  <a:pt x="35511" y="852256"/>
                </a:cubicBezTo>
                <a:lnTo>
                  <a:pt x="8878" y="772357"/>
                </a:lnTo>
                <a:lnTo>
                  <a:pt x="0" y="745724"/>
                </a:lnTo>
                <a:cubicBezTo>
                  <a:pt x="2959" y="671743"/>
                  <a:pt x="1746" y="597478"/>
                  <a:pt x="8878" y="523782"/>
                </a:cubicBezTo>
                <a:cubicBezTo>
                  <a:pt x="10681" y="505153"/>
                  <a:pt x="22094" y="488673"/>
                  <a:pt x="26633" y="470516"/>
                </a:cubicBezTo>
                <a:cubicBezTo>
                  <a:pt x="29592" y="458679"/>
                  <a:pt x="32005" y="446692"/>
                  <a:pt x="35511" y="435006"/>
                </a:cubicBezTo>
                <a:cubicBezTo>
                  <a:pt x="47339" y="395580"/>
                  <a:pt x="48187" y="383651"/>
                  <a:pt x="71022" y="355107"/>
                </a:cubicBezTo>
                <a:cubicBezTo>
                  <a:pt x="86320" y="335985"/>
                  <a:pt x="126545" y="307007"/>
                  <a:pt x="142043" y="301841"/>
                </a:cubicBezTo>
                <a:lnTo>
                  <a:pt x="168676" y="292963"/>
                </a:lnTo>
                <a:cubicBezTo>
                  <a:pt x="174595" y="287045"/>
                  <a:pt x="179896" y="280437"/>
                  <a:pt x="186432" y="275208"/>
                </a:cubicBezTo>
                <a:cubicBezTo>
                  <a:pt x="194764" y="268543"/>
                  <a:pt x="205520" y="264997"/>
                  <a:pt x="213065" y="257452"/>
                </a:cubicBezTo>
                <a:cubicBezTo>
                  <a:pt x="233017" y="237499"/>
                  <a:pt x="230071" y="228253"/>
                  <a:pt x="239698" y="204186"/>
                </a:cubicBezTo>
                <a:cubicBezTo>
                  <a:pt x="242155" y="198042"/>
                  <a:pt x="232300" y="167196"/>
                  <a:pt x="230820" y="159798"/>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自定义形状</a:t>
            </a:r>
            <a:endParaRPr lang="zh-CN" altLang="en-US" dirty="0"/>
          </a:p>
        </p:txBody>
      </p:sp>
    </p:spTree>
    <p:extLst>
      <p:ext uri="{BB962C8B-B14F-4D97-AF65-F5344CB8AC3E}">
        <p14:creationId xmlns:p14="http://schemas.microsoft.com/office/powerpoint/2010/main" val="25729471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2036266643"/>
              </p:ext>
            </p:extLst>
          </p:nvPr>
        </p:nvGraphicFramePr>
        <p:xfrm>
          <a:off x="2058633" y="3445110"/>
          <a:ext cx="8128000" cy="1112520"/>
        </p:xfrm>
        <a:graphic>
          <a:graphicData uri="http://schemas.openxmlformats.org/drawingml/2006/table">
            <a:tbl>
              <a:tblPr firstRow="1" bandRow="1">
                <a:tableStyleId>{5C22544A-7EE6-4342-B048-85BDC9FD1C3A}</a:tableStyleId>
              </a:tblPr>
              <a:tblGrid>
                <a:gridCol w="1625600"/>
                <a:gridCol w="1625600"/>
                <a:gridCol w="1625600"/>
                <a:gridCol w="1625600"/>
                <a:gridCol w="1625600"/>
              </a:tblGrid>
              <a:tr h="370840">
                <a:tc>
                  <a:txBody>
                    <a:bodyPr/>
                    <a:lstStyle/>
                    <a:p>
                      <a:r>
                        <a:rPr lang="zh-CN" altLang="en-US" dirty="0" smtClean="0"/>
                        <a:t>表头</a:t>
                      </a:r>
                      <a:endParaRPr lang="zh-CN" altLang="en-US" dirty="0"/>
                    </a:p>
                  </a:txBody>
                  <a:tcPr/>
                </a:tc>
                <a:tc gridSpan="4">
                  <a:txBody>
                    <a:bodyPr/>
                    <a:lstStyle/>
                    <a:p>
                      <a:r>
                        <a:rPr lang="zh-CN" altLang="en-US" dirty="0" smtClean="0"/>
                        <a:t>合并单元格</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r>
              <a:tr h="370840">
                <a:tc>
                  <a:txBody>
                    <a:bodyPr/>
                    <a:lstStyle/>
                    <a:p>
                      <a:r>
                        <a:rPr lang="en-US" altLang="zh-CN" dirty="0" smtClean="0"/>
                        <a:t>1</a:t>
                      </a:r>
                      <a:endParaRPr lang="zh-CN" altLang="en-US" dirty="0"/>
                    </a:p>
                  </a:txBody>
                  <a:tcPr/>
                </a:tc>
                <a:tc>
                  <a:txBody>
                    <a:bodyPr/>
                    <a:lstStyle/>
                    <a:p>
                      <a:r>
                        <a:rPr lang="en-US" altLang="zh-CN" dirty="0" smtClean="0"/>
                        <a:t>2</a:t>
                      </a:r>
                      <a:endParaRPr lang="zh-CN" altLang="en-US" dirty="0"/>
                    </a:p>
                  </a:txBody>
                  <a:tcPr/>
                </a:tc>
                <a:tc>
                  <a:txBody>
                    <a:bodyPr/>
                    <a:lstStyle/>
                    <a:p>
                      <a:r>
                        <a:rPr lang="en-US" altLang="zh-CN" dirty="0" smtClean="0"/>
                        <a:t>3</a:t>
                      </a:r>
                      <a:endParaRPr lang="zh-CN" altLang="en-US" dirty="0"/>
                    </a:p>
                  </a:txBody>
                  <a:tcPr/>
                </a:tc>
                <a:tc>
                  <a:txBody>
                    <a:bodyPr/>
                    <a:lstStyle/>
                    <a:p>
                      <a:r>
                        <a:rPr lang="en-US" altLang="zh-CN" dirty="0" smtClean="0"/>
                        <a:t>4</a:t>
                      </a:r>
                      <a:endParaRPr lang="zh-CN" altLang="en-US" dirty="0"/>
                    </a:p>
                  </a:txBody>
                  <a:tcPr/>
                </a:tc>
                <a:tc>
                  <a:txBody>
                    <a:bodyPr/>
                    <a:lstStyle/>
                    <a:p>
                      <a:r>
                        <a:rPr lang="en-US" altLang="zh-CN" dirty="0" smtClean="0"/>
                        <a:t>5</a:t>
                      </a:r>
                      <a:endParaRPr lang="zh-CN" altLang="en-US" dirty="0"/>
                    </a:p>
                  </a:txBody>
                  <a:tcPr/>
                </a:tc>
              </a:tr>
              <a:tr h="370840">
                <a:tc>
                  <a:txBody>
                    <a:bodyPr/>
                    <a:lstStyle/>
                    <a:p>
                      <a:r>
                        <a:rPr lang="en-US" altLang="zh-CN" dirty="0" smtClean="0"/>
                        <a:t>6</a:t>
                      </a:r>
                      <a:endParaRPr lang="zh-CN" altLang="en-US" dirty="0"/>
                    </a:p>
                  </a:txBody>
                  <a:tcPr/>
                </a:tc>
                <a:tc>
                  <a:txBody>
                    <a:bodyPr/>
                    <a:lstStyle/>
                    <a:p>
                      <a:r>
                        <a:rPr lang="en-US" altLang="zh-CN" dirty="0" smtClean="0"/>
                        <a:t>7</a:t>
                      </a:r>
                      <a:endParaRPr lang="zh-CN" altLang="en-US" dirty="0"/>
                    </a:p>
                  </a:txBody>
                  <a:tcPr/>
                </a:tc>
                <a:tc>
                  <a:txBody>
                    <a:bodyPr/>
                    <a:lstStyle/>
                    <a:p>
                      <a:r>
                        <a:rPr lang="en-US" altLang="zh-CN" dirty="0" smtClean="0"/>
                        <a:t>8</a:t>
                      </a:r>
                      <a:r>
                        <a:rPr lang="zh-CN" altLang="en-US" dirty="0" smtClean="0"/>
                        <a:t>（填充）</a:t>
                      </a:r>
                      <a:endParaRPr lang="zh-CN" altLang="en-US" dirty="0"/>
                    </a:p>
                  </a:txBody>
                  <a:tcPr>
                    <a:solidFill>
                      <a:schemeClr val="accent6">
                        <a:lumMod val="75000"/>
                      </a:schemeClr>
                    </a:solidFill>
                  </a:tcPr>
                </a:tc>
                <a:tc>
                  <a:txBody>
                    <a:bodyPr/>
                    <a:lstStyle/>
                    <a:p>
                      <a:r>
                        <a:rPr lang="en-US" altLang="zh-CN" dirty="0" smtClean="0"/>
                        <a:t>9</a:t>
                      </a:r>
                      <a:endParaRPr lang="zh-CN" altLang="en-US" dirty="0"/>
                    </a:p>
                  </a:txBody>
                  <a:tcPr/>
                </a:tc>
                <a:tc>
                  <a:txBody>
                    <a:bodyPr/>
                    <a:lstStyle/>
                    <a:p>
                      <a:r>
                        <a:rPr lang="en-US" altLang="zh-CN" dirty="0" smtClean="0"/>
                        <a:t>10</a:t>
                      </a:r>
                      <a:endParaRPr lang="zh-CN" altLang="en-US" dirty="0"/>
                    </a:p>
                  </a:txBody>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928444768"/>
              </p:ext>
            </p:extLst>
          </p:nvPr>
        </p:nvGraphicFramePr>
        <p:xfrm>
          <a:off x="2032000" y="1722842"/>
          <a:ext cx="8128000" cy="741680"/>
        </p:xfrm>
        <a:graphic>
          <a:graphicData uri="http://schemas.openxmlformats.org/drawingml/2006/table">
            <a:tbl>
              <a:tblPr firstRow="1" bandRow="1">
                <a:tableStyleId>{93296810-A885-4BE3-A3E7-6D5BEEA58F35}</a:tableStyleId>
              </a:tblPr>
              <a:tblGrid>
                <a:gridCol w="1625600"/>
                <a:gridCol w="1625600"/>
                <a:gridCol w="1625600"/>
                <a:gridCol w="1625600"/>
                <a:gridCol w="1625600"/>
              </a:tblGrid>
              <a:tr h="370840">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370840">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r>
            </a:tbl>
          </a:graphicData>
        </a:graphic>
      </p:graphicFrame>
    </p:spTree>
    <p:extLst>
      <p:ext uri="{BB962C8B-B14F-4D97-AF65-F5344CB8AC3E}">
        <p14:creationId xmlns:p14="http://schemas.microsoft.com/office/powerpoint/2010/main" val="2200810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表 5"/>
          <p:cNvGraphicFramePr/>
          <p:nvPr>
            <p:extLst>
              <p:ext uri="{D42A27DB-BD31-4B8C-83A1-F6EECF244321}">
                <p14:modId xmlns:p14="http://schemas.microsoft.com/office/powerpoint/2010/main" val="2191711042"/>
              </p:ext>
            </p:extLst>
          </p:nvPr>
        </p:nvGraphicFramePr>
        <p:xfrm>
          <a:off x="167690" y="187006"/>
          <a:ext cx="3711852" cy="28402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图表 9"/>
          <p:cNvGraphicFramePr/>
          <p:nvPr>
            <p:extLst>
              <p:ext uri="{D42A27DB-BD31-4B8C-83A1-F6EECF244321}">
                <p14:modId xmlns:p14="http://schemas.microsoft.com/office/powerpoint/2010/main" val="4221655600"/>
              </p:ext>
            </p:extLst>
          </p:nvPr>
        </p:nvGraphicFramePr>
        <p:xfrm>
          <a:off x="4349072" y="221942"/>
          <a:ext cx="3507666" cy="289412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图表 13"/>
          <p:cNvGraphicFramePr/>
          <p:nvPr>
            <p:extLst>
              <p:ext uri="{D42A27DB-BD31-4B8C-83A1-F6EECF244321}">
                <p14:modId xmlns:p14="http://schemas.microsoft.com/office/powerpoint/2010/main" val="3338314603"/>
              </p:ext>
            </p:extLst>
          </p:nvPr>
        </p:nvGraphicFramePr>
        <p:xfrm>
          <a:off x="177554" y="3577700"/>
          <a:ext cx="3551067" cy="308942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8" name="图表 17"/>
          <p:cNvGraphicFramePr/>
          <p:nvPr>
            <p:extLst>
              <p:ext uri="{D42A27DB-BD31-4B8C-83A1-F6EECF244321}">
                <p14:modId xmlns:p14="http://schemas.microsoft.com/office/powerpoint/2010/main" val="2444248462"/>
              </p:ext>
            </p:extLst>
          </p:nvPr>
        </p:nvGraphicFramePr>
        <p:xfrm>
          <a:off x="4109376" y="3596031"/>
          <a:ext cx="4200124" cy="3026711"/>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8" name="图表 27"/>
          <p:cNvGraphicFramePr/>
          <p:nvPr>
            <p:extLst>
              <p:ext uri="{D42A27DB-BD31-4B8C-83A1-F6EECF244321}">
                <p14:modId xmlns:p14="http://schemas.microsoft.com/office/powerpoint/2010/main" val="1246914222"/>
              </p:ext>
            </p:extLst>
          </p:nvPr>
        </p:nvGraphicFramePr>
        <p:xfrm>
          <a:off x="8947704" y="3533887"/>
          <a:ext cx="2957250" cy="3044465"/>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4" name="图表 33"/>
          <p:cNvGraphicFramePr/>
          <p:nvPr>
            <p:extLst>
              <p:ext uri="{D42A27DB-BD31-4B8C-83A1-F6EECF244321}">
                <p14:modId xmlns:p14="http://schemas.microsoft.com/office/powerpoint/2010/main" val="1339702490"/>
              </p:ext>
            </p:extLst>
          </p:nvPr>
        </p:nvGraphicFramePr>
        <p:xfrm>
          <a:off x="8441678" y="169252"/>
          <a:ext cx="3418889" cy="297344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98971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图表 12"/>
          <p:cNvGraphicFramePr/>
          <p:nvPr>
            <p:extLst>
              <p:ext uri="{D42A27DB-BD31-4B8C-83A1-F6EECF244321}">
                <p14:modId xmlns:p14="http://schemas.microsoft.com/office/powerpoint/2010/main" val="1938920954"/>
              </p:ext>
            </p:extLst>
          </p:nvPr>
        </p:nvGraphicFramePr>
        <p:xfrm>
          <a:off x="522796" y="284661"/>
          <a:ext cx="4413188" cy="306222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9" name="图表 18"/>
          <p:cNvGraphicFramePr/>
          <p:nvPr>
            <p:extLst>
              <p:ext uri="{D42A27DB-BD31-4B8C-83A1-F6EECF244321}">
                <p14:modId xmlns:p14="http://schemas.microsoft.com/office/powerpoint/2010/main" val="841404646"/>
              </p:ext>
            </p:extLst>
          </p:nvPr>
        </p:nvGraphicFramePr>
        <p:xfrm>
          <a:off x="6373181" y="249151"/>
          <a:ext cx="4510843" cy="3044466"/>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4" name="图表 23"/>
          <p:cNvGraphicFramePr/>
          <p:nvPr>
            <p:extLst>
              <p:ext uri="{D42A27DB-BD31-4B8C-83A1-F6EECF244321}">
                <p14:modId xmlns:p14="http://schemas.microsoft.com/office/powerpoint/2010/main" val="2663582457"/>
              </p:ext>
            </p:extLst>
          </p:nvPr>
        </p:nvGraphicFramePr>
        <p:xfrm>
          <a:off x="3337017" y="3666478"/>
          <a:ext cx="4715029" cy="301396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805767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纯色背景</a:t>
            </a:r>
            <a:endParaRPr lang="zh-CN" altLang="en-US" sz="5400" dirty="0"/>
          </a:p>
        </p:txBody>
      </p:sp>
    </p:spTree>
    <p:extLst>
      <p:ext uri="{BB962C8B-B14F-4D97-AF65-F5344CB8AC3E}">
        <p14:creationId xmlns:p14="http://schemas.microsoft.com/office/powerpoint/2010/main" val="14701476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71000">
              <a:schemeClr val="accent6">
                <a:alpha val="75000"/>
              </a:schemeClr>
            </a:gs>
            <a:gs pos="0">
              <a:schemeClr val="accent1"/>
            </a:gs>
          </a:gsLst>
          <a:lin ang="5400000" scaled="1"/>
        </a:gra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渐变背景</a:t>
            </a:r>
            <a:endParaRPr lang="zh-CN" altLang="en-US" sz="5400" dirty="0"/>
          </a:p>
        </p:txBody>
      </p:sp>
    </p:spTree>
    <p:extLst>
      <p:ext uri="{BB962C8B-B14F-4D97-AF65-F5344CB8AC3E}">
        <p14:creationId xmlns:p14="http://schemas.microsoft.com/office/powerpoint/2010/main" val="3558304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图片背景</a:t>
            </a:r>
            <a:endParaRPr lang="zh-CN" altLang="en-US" sz="5400" dirty="0"/>
          </a:p>
        </p:txBody>
      </p:sp>
    </p:spTree>
    <p:extLst>
      <p:ext uri="{BB962C8B-B14F-4D97-AF65-F5344CB8AC3E}">
        <p14:creationId xmlns:p14="http://schemas.microsoft.com/office/powerpoint/2010/main" val="111259094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TotalTime>
  <Words>311</Words>
  <Application>Microsoft Office PowerPoint</Application>
  <PresentationFormat>宽屏</PresentationFormat>
  <Paragraphs>39</Paragraphs>
  <Slides>8</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8</vt:i4>
      </vt:variant>
    </vt:vector>
  </HeadingPairs>
  <TitlesOfParts>
    <vt:vector size="13" baseType="lpstr">
      <vt:lpstr>宋体</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ZXC</dc:creator>
  <cp:lastModifiedBy>ZXC</cp:lastModifiedBy>
  <cp:revision>8</cp:revision>
  <dcterms:created xsi:type="dcterms:W3CDTF">2023-11-25T04:50:49Z</dcterms:created>
  <dcterms:modified xsi:type="dcterms:W3CDTF">2023-11-25T07:11:56Z</dcterms:modified>
</cp:coreProperties>
</file>

<file path=docProps/thumbnail.jpeg>
</file>